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5905500" cy="28956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977900" y="787400"/>
            <a:ext cx="0" cy="2565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628900" y="787400"/>
            <a:ext cx="0" cy="38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2628900" y="965200"/>
            <a:ext cx="0" cy="2387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4292600" y="787400"/>
            <a:ext cx="0" cy="38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4292600" y="965200"/>
            <a:ext cx="0" cy="2387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5943600" y="787400"/>
            <a:ext cx="0" cy="2565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9" name=""/>
          <p:cNvSpPr/>
          <p:nvPr/>
        </p:nvSpPr>
        <p:spPr>
          <a:xfrm>
            <a:off x="8763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10" name=""/>
          <p:cNvSpPr/>
          <p:nvPr/>
        </p:nvSpPr>
        <p:spPr>
          <a:xfrm>
            <a:off x="25273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11" name=""/>
          <p:cNvSpPr/>
          <p:nvPr/>
        </p:nvSpPr>
        <p:spPr>
          <a:xfrm>
            <a:off x="4203700" y="5080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12" name=""/>
          <p:cNvSpPr/>
          <p:nvPr/>
        </p:nvSpPr>
        <p:spPr>
          <a:xfrm>
            <a:off x="58420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cxnSp>
        <p:nvCxnSpPr>
          <p:cNvPr id="13" name=""/>
          <p:cNvCxnSpPr/>
          <p:nvPr/>
        </p:nvCxnSpPr>
        <p:spPr>
          <a:xfrm>
            <a:off x="984250" y="895350"/>
            <a:ext cx="1644650" cy="0"/>
          </a:xfrm>
          <a:prstGeom prst="line"/>
          <a:ln w="12700">
            <a:prstDash val="solid"/>
            <a:tailEnd type="oval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4" name=""/>
          <p:cNvCxnSpPr/>
          <p:nvPr/>
        </p:nvCxnSpPr>
        <p:spPr>
          <a:xfrm>
            <a:off x="2628900" y="895350"/>
            <a:ext cx="1663700" cy="0"/>
          </a:xfrm>
          <a:prstGeom prst="line"/>
          <a:ln w="12700">
            <a:prstDash val="solid"/>
            <a:headEnd type="oval" w="lg" len="lg"/>
            <a:tailEnd type="oval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5" name=""/>
          <p:cNvCxnSpPr/>
          <p:nvPr/>
        </p:nvCxnSpPr>
        <p:spPr>
          <a:xfrm>
            <a:off x="4292600" y="895350"/>
            <a:ext cx="1644650" cy="0"/>
          </a:xfrm>
          <a:prstGeom prst="line"/>
          <a:ln w="12700">
            <a:prstDash val="solid"/>
            <a:headEnd type="oval" w="lg" len="lg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6" name=""/>
          <p:cNvSpPr/>
          <p:nvPr/>
        </p:nvSpPr>
        <p:spPr>
          <a:xfrm>
            <a:off x="2178050" y="2063750"/>
            <a:ext cx="2565400" cy="5207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 nice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little box</a:t>
            </a:r>
          </a:p>
        </p:txBody>
      </p:sp>
      <p:sp>
        <p:nvSpPr>
          <p:cNvPr id="17" name=""/>
          <p:cNvSpPr/>
          <p:nvPr/>
        </p:nvSpPr>
        <p:spPr>
          <a:xfrm>
            <a:off x="531997" y="889000"/>
            <a:ext cx="677418" cy="495300"/>
          </a:xfrm>
          <a:custGeom>
            <a:pathLst>
              <a:path w="677418" h="495300">
                <a:moveTo>
                  <a:pt x="276577" y="304800"/>
                </a:moveTo>
                <a:lnTo>
                  <a:pt x="334537" y="88491"/>
                </a:lnTo>
                <a:lnTo>
                  <a:pt x="279334" y="73700"/>
                </a:lnTo>
                <a:lnTo>
                  <a:pt x="445902" y="0"/>
                </a:lnTo>
                <a:lnTo>
                  <a:pt x="553303" y="147110"/>
                </a:lnTo>
                <a:lnTo>
                  <a:pt x="498100" y="132318"/>
                </a:lnTo>
                <a:lnTo>
                  <a:pt x="451884" y="304800"/>
                </a:lnTo>
                <a:lnTo>
                  <a:pt x="677418" y="304800"/>
                </a:lnTo>
                <a:lnTo>
                  <a:pt x="677418" y="495300"/>
                </a:lnTo>
                <a:lnTo>
                  <a:pt x="0" y="495300"/>
                </a:lnTo>
                <a:lnTo>
                  <a:pt x="0" y="304800"/>
                </a:lnTo>
                <a:lnTo>
                  <a:pt x="276577" y="304800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8" name=""/>
          <p:cNvSpPr/>
          <p:nvPr/>
        </p:nvSpPr>
        <p:spPr>
          <a:xfrm>
            <a:off x="531997" y="1193800"/>
            <a:ext cx="677418" cy="1905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blockarrow</a:t>
            </a:r>
          </a:p>
        </p:txBody>
      </p:sp>
      <p:cxnSp>
        <p:nvCxnSpPr>
          <p:cNvPr id="19" name=""/>
          <p:cNvCxnSpPr/>
          <p:nvPr/>
        </p:nvCxnSpPr>
        <p:spPr>
          <a:xfrm flipV="1">
            <a:off x="2628900" y="965200"/>
            <a:ext cx="0" cy="28575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0" name=""/>
          <p:cNvSpPr/>
          <p:nvPr/>
        </p:nvSpPr>
        <p:spPr>
          <a:xfrm>
            <a:off x="2438400" y="1250950"/>
            <a:ext cx="381000" cy="190500"/>
          </a:xfrm>
          <a:custGeom>
            <a:pathLst>
              <a:path w="381000" h="190500">
                <a:moveTo>
                  <a:pt x="0" y="0"/>
                </a:moveTo>
                <a:lnTo>
                  <a:pt x="381000" y="0"/>
                </a:lnTo>
                <a:lnTo>
                  <a:pt x="381000" y="190500"/>
                </a:lnTo>
                <a:lnTo>
                  <a:pt x="0" y="190500"/>
                </a:lnTo>
                <a:lnTo>
                  <a:pt x="0" y="0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1" name=""/>
          <p:cNvSpPr/>
          <p:nvPr/>
        </p:nvSpPr>
        <p:spPr>
          <a:xfrm>
            <a:off x="2438400" y="1250950"/>
            <a:ext cx="381000" cy="1905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arrow</a:t>
            </a:r>
          </a:p>
        </p:txBody>
      </p:sp>
      <p:sp>
        <p:nvSpPr>
          <p:cNvPr id="22" name=""/>
          <p:cNvSpPr/>
          <p:nvPr/>
        </p:nvSpPr>
        <p:spPr>
          <a:xfrm>
            <a:off x="4077335" y="965200"/>
            <a:ext cx="430529" cy="476250"/>
          </a:xfrm>
          <a:custGeom>
            <a:pathLst>
              <a:path w="430529" h="476250">
                <a:moveTo>
                  <a:pt x="164782" y="285750"/>
                </a:moveTo>
                <a:lnTo>
                  <a:pt x="215264" y="0"/>
                </a:lnTo>
                <a:lnTo>
                  <a:pt x="265747" y="285750"/>
                </a:lnTo>
                <a:lnTo>
                  <a:pt x="430529" y="285750"/>
                </a:lnTo>
                <a:lnTo>
                  <a:pt x="430529" y="476250"/>
                </a:lnTo>
                <a:lnTo>
                  <a:pt x="0" y="476250"/>
                </a:lnTo>
                <a:lnTo>
                  <a:pt x="0" y="285750"/>
                </a:lnTo>
                <a:lnTo>
                  <a:pt x="164782" y="285750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3" name=""/>
          <p:cNvSpPr/>
          <p:nvPr/>
        </p:nvSpPr>
        <p:spPr>
          <a:xfrm>
            <a:off x="4077335" y="1250950"/>
            <a:ext cx="430529" cy="1905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callout</a:t>
            </a:r>
          </a:p>
        </p:txBody>
      </p:sp>
      <p:sp>
        <p:nvSpPr>
          <p:cNvPr id="24" name=""/>
          <p:cNvSpPr/>
          <p:nvPr/>
        </p:nvSpPr>
        <p:spPr>
          <a:xfrm>
            <a:off x="5670020" y="1257300"/>
            <a:ext cx="628269" cy="190500"/>
          </a:xfrm>
          <a:custGeom>
            <a:pathLst>
              <a:path w="628269" h="190500">
                <a:moveTo>
                  <a:pt x="0" y="0"/>
                </a:moveTo>
                <a:lnTo>
                  <a:pt x="628269" y="0"/>
                </a:lnTo>
                <a:lnTo>
                  <a:pt x="628269" y="190500"/>
                </a:lnTo>
                <a:lnTo>
                  <a:pt x="0" y="190500"/>
                </a:lnTo>
                <a:lnTo>
                  <a:pt x="0" y="0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5" name=""/>
          <p:cNvSpPr/>
          <p:nvPr/>
        </p:nvSpPr>
        <p:spPr>
          <a:xfrm>
            <a:off x="5670020" y="1257300"/>
            <a:ext cx="628269" cy="1905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no pointer</a:t>
            </a:r>
          </a:p>
        </p:txBody>
      </p:sp>
      <p:sp>
        <p:nvSpPr>
          <p:cNvPr id="26" name=""/>
          <p:cNvSpPr/>
          <p:nvPr/>
        </p:nvSpPr>
        <p:spPr>
          <a:xfrm>
            <a:off x="4749800" y="2114550"/>
            <a:ext cx="599757" cy="190500"/>
          </a:xfrm>
          <a:custGeom>
            <a:pathLst>
              <a:path w="599757" h="190500">
                <a:moveTo>
                  <a:pt x="289242" y="52799"/>
                </a:moveTo>
                <a:lnTo>
                  <a:pt x="289242" y="0"/>
                </a:lnTo>
                <a:lnTo>
                  <a:pt x="599757" y="0"/>
                </a:lnTo>
                <a:lnTo>
                  <a:pt x="599757" y="190500"/>
                </a:lnTo>
                <a:lnTo>
                  <a:pt x="289242" y="190500"/>
                </a:lnTo>
                <a:lnTo>
                  <a:pt x="289242" y="141231"/>
                </a:lnTo>
                <a:lnTo>
                  <a:pt x="0" y="100534"/>
                </a:lnTo>
                <a:lnTo>
                  <a:pt x="289242" y="52799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7" name=""/>
          <p:cNvSpPr/>
          <p:nvPr/>
        </p:nvSpPr>
        <p:spPr>
          <a:xfrm>
            <a:off x="5039042" y="2114550"/>
            <a:ext cx="310515" cy="1905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right</a:t>
            </a:r>
          </a:p>
        </p:txBody>
      </p:sp>
      <p:sp>
        <p:nvSpPr>
          <p:cNvPr id="28" name=""/>
          <p:cNvSpPr/>
          <p:nvPr/>
        </p:nvSpPr>
        <p:spPr>
          <a:xfrm>
            <a:off x="1911223" y="1581150"/>
            <a:ext cx="444753" cy="476250"/>
          </a:xfrm>
          <a:custGeom>
            <a:pathLst>
              <a:path w="444753" h="476250">
                <a:moveTo>
                  <a:pt x="206149" y="190500"/>
                </a:moveTo>
                <a:lnTo>
                  <a:pt x="0" y="190500"/>
                </a:lnTo>
                <a:lnTo>
                  <a:pt x="0" y="0"/>
                </a:lnTo>
                <a:lnTo>
                  <a:pt x="444753" y="0"/>
                </a:lnTo>
                <a:lnTo>
                  <a:pt x="444753" y="190500"/>
                </a:lnTo>
                <a:lnTo>
                  <a:pt x="318787" y="190500"/>
                </a:lnTo>
                <a:lnTo>
                  <a:pt x="399628" y="476250"/>
                </a:lnTo>
                <a:lnTo>
                  <a:pt x="206149" y="190500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9" name=""/>
          <p:cNvSpPr/>
          <p:nvPr/>
        </p:nvSpPr>
        <p:spPr>
          <a:xfrm>
            <a:off x="1911223" y="1581150"/>
            <a:ext cx="444753" cy="1905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left_up</a:t>
            </a:r>
          </a:p>
        </p:txBody>
      </p:sp>
      <p:sp>
        <p:nvSpPr>
          <p:cNvPr id="30" name=""/>
          <p:cNvSpPr/>
          <p:nvPr/>
        </p:nvSpPr>
        <p:spPr>
          <a:xfrm>
            <a:off x="1100645" y="2127250"/>
            <a:ext cx="1071054" cy="190500"/>
          </a:xfrm>
          <a:custGeom>
            <a:pathLst>
              <a:path w="1071054" h="190500">
                <a:moveTo>
                  <a:pt x="211709" y="30562"/>
                </a:moveTo>
                <a:lnTo>
                  <a:pt x="1071054" y="99483"/>
                </a:lnTo>
                <a:lnTo>
                  <a:pt x="211709" y="160822"/>
                </a:lnTo>
                <a:lnTo>
                  <a:pt x="211709" y="190500"/>
                </a:lnTo>
                <a:lnTo>
                  <a:pt x="0" y="190500"/>
                </a:lnTo>
                <a:lnTo>
                  <a:pt x="0" y="0"/>
                </a:lnTo>
                <a:lnTo>
                  <a:pt x="211709" y="0"/>
                </a:lnTo>
                <a:lnTo>
                  <a:pt x="211709" y="30562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1" name=""/>
          <p:cNvSpPr/>
          <p:nvPr/>
        </p:nvSpPr>
        <p:spPr>
          <a:xfrm>
            <a:off x="1100645" y="2127250"/>
            <a:ext cx="211709" cy="1905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far</a:t>
            </a:r>
          </a:p>
        </p:txBody>
      </p:sp>
      <p:sp>
        <p:nvSpPr>
          <p:cNvPr id="32" name=""/>
          <p:cNvSpPr/>
          <p:nvPr/>
        </p:nvSpPr>
        <p:spPr>
          <a:xfrm>
            <a:off x="3308286" y="1771650"/>
            <a:ext cx="317626" cy="285750"/>
          </a:xfrm>
          <a:custGeom>
            <a:pathLst>
              <a:path w="317626" h="285750">
                <a:moveTo>
                  <a:pt x="123287" y="190500"/>
                </a:moveTo>
                <a:lnTo>
                  <a:pt x="0" y="190500"/>
                </a:lnTo>
                <a:lnTo>
                  <a:pt x="0" y="0"/>
                </a:lnTo>
                <a:lnTo>
                  <a:pt x="317626" y="0"/>
                </a:lnTo>
                <a:lnTo>
                  <a:pt x="317626" y="190500"/>
                </a:lnTo>
                <a:lnTo>
                  <a:pt x="188738" y="190500"/>
                </a:lnTo>
                <a:lnTo>
                  <a:pt x="152463" y="285750"/>
                </a:lnTo>
                <a:lnTo>
                  <a:pt x="123287" y="190500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3" name=""/>
          <p:cNvSpPr/>
          <p:nvPr/>
        </p:nvSpPr>
        <p:spPr>
          <a:xfrm>
            <a:off x="3308286" y="1771650"/>
            <a:ext cx="317626" cy="1905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near</a:t>
            </a:r>
          </a:p>
        </p:txBody>
      </p:sp>
      <p:sp>
        <p:nvSpPr>
          <p:cNvPr id="34" name=""/>
          <p:cNvSpPr/>
          <p:nvPr/>
        </p:nvSpPr>
        <p:spPr>
          <a:xfrm>
            <a:off x="3055556" y="2590800"/>
            <a:ext cx="797686" cy="692150"/>
          </a:xfrm>
          <a:custGeom>
            <a:pathLst>
              <a:path w="797686" h="692150">
                <a:moveTo>
                  <a:pt x="341397" y="501650"/>
                </a:moveTo>
                <a:lnTo>
                  <a:pt x="405193" y="0"/>
                </a:lnTo>
                <a:lnTo>
                  <a:pt x="458171" y="501650"/>
                </a:lnTo>
                <a:lnTo>
                  <a:pt x="797686" y="501650"/>
                </a:lnTo>
                <a:lnTo>
                  <a:pt x="797686" y="692150"/>
                </a:lnTo>
                <a:lnTo>
                  <a:pt x="0" y="692150"/>
                </a:lnTo>
                <a:lnTo>
                  <a:pt x="0" y="501650"/>
                </a:lnTo>
                <a:lnTo>
                  <a:pt x="341397" y="501650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5" name=""/>
          <p:cNvSpPr/>
          <p:nvPr/>
        </p:nvSpPr>
        <p:spPr>
          <a:xfrm>
            <a:off x="3055556" y="3092450"/>
            <a:ext cx="797686" cy="1905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down and far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